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  <p:sldId id="266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34BD-2EF4-48FF-B2D1-F22C5F1198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513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323D8D-A28A-430E-8571-059D0A2337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9586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9EA10E-3F4F-44C9-8E75-151692B5D7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4559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0CDFA-9EDD-41D1-BFE6-FDF1BE9FA5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0188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F6DC8B-EF57-4F28-85DD-04154B9417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7896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3B0A5-7C05-4828-BC8C-95A0F4E4B3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8601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19FFB-A37D-424D-8B82-53FC74C190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8562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BAC37F-5E4C-4C66-8AA9-0ADBF20A71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5746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972AC-E809-4157-995D-AB442FA97B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8157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92AB0-829E-4434-A76A-E34E592E6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0923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1A88F-A1EF-4796-B013-F0DB962167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4535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20A2C-AFFD-4808-9E7C-3747739E16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7160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42EAA5F-C95B-40DE-B1B1-EA7B33DF37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686800" cy="1143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solidFill>
                  <a:schemeClr val="folHlink"/>
                </a:solidFill>
              </a:rPr>
              <a:t>Me llamo _______ Clase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701</a:t>
            </a:r>
            <a:r>
              <a:rPr lang="en-US" altLang="en-US" sz="3600" dirty="0" smtClean="0">
                <a:solidFill>
                  <a:schemeClr val="folHlink"/>
                </a:solidFill>
              </a:rPr>
              <a:t/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fecha es el 5 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octubre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2017</a:t>
            </a:r>
            <a:endParaRPr lang="en-US" altLang="en-US" sz="3600" dirty="0" smtClean="0">
              <a:solidFill>
                <a:schemeClr val="folHlink"/>
              </a:solidFill>
            </a:endParaRP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830763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Propósito # 9: </a:t>
            </a:r>
            <a:r>
              <a:rPr lang="es-ES_tradnl" altLang="en-US" sz="2800" dirty="0" smtClean="0"/>
              <a:t>¿Cómo repasamos para el </a:t>
            </a:r>
            <a:r>
              <a:rPr lang="es-ES_tradnl" altLang="en-US" sz="2800" u="sng" dirty="0" smtClean="0"/>
              <a:t>QUIZ: Repaso B </a:t>
            </a:r>
            <a:r>
              <a:rPr lang="es-ES_tradnl" altLang="en-US" sz="2800" dirty="0" smtClean="0"/>
              <a:t>del </a:t>
            </a:r>
            <a:r>
              <a:rPr lang="es-ES_tradnl" altLang="en-US" sz="2800" dirty="0" smtClean="0"/>
              <a:t>MARTES</a:t>
            </a:r>
            <a:r>
              <a:rPr lang="es-ES_tradnl" altLang="en-US" sz="2800" dirty="0" smtClean="0"/>
              <a:t>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i="1" dirty="0" smtClean="0">
                <a:solidFill>
                  <a:srgbClr val="00B050"/>
                </a:solidFill>
              </a:rPr>
              <a:t>L.O.: To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review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for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Quiz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B.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Actividades: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dirty="0" smtClean="0">
                <a:solidFill>
                  <a:schemeClr val="hlink"/>
                </a:solidFill>
              </a:rPr>
              <a:t>I- Conjugaciones: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dirty="0" smtClean="0"/>
              <a:t>Conjuga los siguientes verbos: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 smtClean="0"/>
              <a:t>Tomar </a:t>
            </a:r>
            <a:r>
              <a:rPr lang="es-ES_tradnl" altLang="en-US" sz="2800" i="1" dirty="0" smtClean="0"/>
              <a:t>(to </a:t>
            </a:r>
            <a:r>
              <a:rPr lang="es-ES_tradnl" altLang="en-US" sz="2800" i="1" dirty="0" err="1" smtClean="0"/>
              <a:t>take</a:t>
            </a:r>
            <a:r>
              <a:rPr lang="es-ES_tradnl" altLang="en-US" sz="2800" i="1" dirty="0" smtClean="0"/>
              <a:t>)</a:t>
            </a:r>
            <a:endParaRPr lang="es-ES_tradnl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 smtClean="0"/>
              <a:t>Dar </a:t>
            </a:r>
            <a:r>
              <a:rPr lang="es-ES_tradnl" altLang="en-US" sz="2800" i="1" dirty="0" smtClean="0"/>
              <a:t>(to </a:t>
            </a:r>
            <a:r>
              <a:rPr lang="es-ES_tradnl" altLang="en-US" sz="2800" i="1" dirty="0" err="1" smtClean="0"/>
              <a:t>give</a:t>
            </a:r>
            <a:r>
              <a:rPr lang="es-ES_tradnl" altLang="en-US" sz="2800" i="1" dirty="0" smtClean="0"/>
              <a:t>)</a:t>
            </a:r>
            <a:endParaRPr lang="es-ES_tradnl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 smtClean="0"/>
              <a:t>Comprar </a:t>
            </a:r>
            <a:r>
              <a:rPr lang="es-ES_tradnl" altLang="en-US" sz="2800" i="1" dirty="0" smtClean="0"/>
              <a:t>(to </a:t>
            </a:r>
            <a:r>
              <a:rPr lang="es-ES_tradnl" altLang="en-US" sz="2800" i="1" dirty="0" err="1" smtClean="0"/>
              <a:t>buy</a:t>
            </a:r>
            <a:r>
              <a:rPr lang="es-ES_tradnl" altLang="en-US" sz="2800" i="1" dirty="0" smtClean="0"/>
              <a:t>)</a:t>
            </a:r>
            <a:endParaRPr lang="es-ES_tradnl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 smtClean="0"/>
              <a:t>Ir </a:t>
            </a:r>
            <a:r>
              <a:rPr lang="es-ES_tradnl" altLang="en-US" sz="2800" i="1" dirty="0" smtClean="0"/>
              <a:t>(to </a:t>
            </a:r>
            <a:r>
              <a:rPr lang="es-ES_tradnl" altLang="en-US" sz="2800" i="1" dirty="0" err="1" smtClean="0"/>
              <a:t>go</a:t>
            </a:r>
            <a:r>
              <a:rPr lang="es-ES_tradnl" altLang="en-US" sz="2800" i="1" dirty="0" smtClean="0"/>
              <a:t>)</a:t>
            </a:r>
            <a:endParaRPr lang="es-ES_tradnl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 smtClean="0"/>
              <a:t>Necesitar </a:t>
            </a:r>
            <a:r>
              <a:rPr lang="es-ES_tradnl" altLang="en-US" sz="2800" i="1" dirty="0" smtClean="0"/>
              <a:t>(to </a:t>
            </a:r>
            <a:r>
              <a:rPr lang="es-ES_tradnl" altLang="en-US" sz="2800" i="1" dirty="0" err="1" smtClean="0"/>
              <a:t>need</a:t>
            </a:r>
            <a:r>
              <a:rPr lang="es-ES_tradnl" altLang="en-US" sz="2800" i="1" dirty="0" smtClean="0"/>
              <a:t>)</a:t>
            </a:r>
            <a:endParaRPr lang="es-ES_tradnl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 smtClean="0"/>
              <a:t>Estar </a:t>
            </a:r>
            <a:r>
              <a:rPr lang="es-ES_tradnl" altLang="en-US" sz="2800" i="1" dirty="0" smtClean="0"/>
              <a:t>(to be)</a:t>
            </a:r>
            <a:endParaRPr lang="es-ES_tradnl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04800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hangingPunct="1"/>
            <a:r>
              <a:rPr lang="en-US" altLang="en-US" kern="0" smtClean="0">
                <a:solidFill>
                  <a:srgbClr val="FF0000"/>
                </a:solidFill>
              </a:rPr>
              <a:t>II- Completa: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228600" y="1219200"/>
            <a:ext cx="8686800" cy="510540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Dolores no ________ mucho. </a:t>
            </a:r>
            <a:r>
              <a:rPr lang="es-ES_tradnl" altLang="en-US" sz="2800" i="1" kern="0" smtClean="0"/>
              <a:t>(estudiar)</a:t>
            </a:r>
            <a:endParaRPr lang="es-ES_tradnl" altLang="en-US" sz="2800" kern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¿Tú _______ un examen? </a:t>
            </a:r>
            <a:r>
              <a:rPr lang="es-ES_tradnl" altLang="en-US" sz="2800" i="1" kern="0" smtClean="0"/>
              <a:t>(dar)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Los alumnos ___________ al profesor. </a:t>
            </a:r>
            <a:r>
              <a:rPr lang="es-ES_tradnl" altLang="en-US" sz="2800" i="1" kern="0" smtClean="0"/>
              <a:t>(escuchar)</a:t>
            </a:r>
            <a:endParaRPr lang="es-ES_tradnl" altLang="en-US" sz="2800" kern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Yo no _________ la comida. </a:t>
            </a:r>
            <a:r>
              <a:rPr lang="es-ES_tradnl" altLang="en-US" sz="2800" i="1" kern="0" smtClean="0"/>
              <a:t>(cocinar)</a:t>
            </a:r>
            <a:endParaRPr lang="es-ES_tradnl" altLang="en-US" sz="2800" kern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Ud. _________ en la escuela. </a:t>
            </a:r>
            <a:r>
              <a:rPr lang="es-ES_tradnl" altLang="en-US" sz="2800" i="1" kern="0" smtClean="0"/>
              <a:t>(estar)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Nosotros  _________ mucho en clase. </a:t>
            </a:r>
            <a:r>
              <a:rPr lang="es-ES_tradnl" altLang="en-US" sz="2800" i="1" kern="0" smtClean="0"/>
              <a:t>(hablar)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José ________ a México en el verano. </a:t>
            </a:r>
            <a:r>
              <a:rPr lang="es-ES_tradnl" altLang="en-US" sz="2800" i="1" kern="0" smtClean="0"/>
              <a:t>(ir) 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Yo ________ al profesor. </a:t>
            </a:r>
            <a:r>
              <a:rPr lang="es-ES_tradnl" altLang="en-US" sz="2800" i="1" kern="0" smtClean="0"/>
              <a:t>(Escuchar)</a:t>
            </a:r>
            <a:r>
              <a:rPr lang="es-ES_tradnl" altLang="en-US" sz="2800" kern="0" smtClean="0"/>
              <a:t> 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Tú _________ el cuaderno. </a:t>
            </a:r>
            <a:r>
              <a:rPr lang="es-ES_tradnl" altLang="en-US" sz="2800" i="1" kern="0" smtClean="0"/>
              <a:t>(Comprar)</a:t>
            </a:r>
            <a:r>
              <a:rPr lang="es-ES_tradnl" altLang="en-US" sz="2800" kern="0" smtClean="0"/>
              <a:t> 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Rosa _________ la televisión después de clases. </a:t>
            </a:r>
            <a:r>
              <a:rPr lang="es-ES_tradnl" altLang="en-US" sz="2800" i="1" kern="0" smtClean="0"/>
              <a:t>(Mirar)</a:t>
            </a:r>
            <a:r>
              <a:rPr lang="es-ES_tradnl" altLang="en-US" sz="2800" kern="0" smtClean="0"/>
              <a:t> </a:t>
            </a:r>
            <a:endParaRPr lang="es-ES_tradnl" alt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1041177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28600" y="0"/>
            <a:ext cx="86868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hangingPunct="1"/>
            <a:r>
              <a:rPr lang="en-US" altLang="en-US" sz="3600" kern="0" smtClean="0">
                <a:solidFill>
                  <a:srgbClr val="FF0000"/>
                </a:solidFill>
              </a:rPr>
              <a:t>III- Completa con un PRONOMBRE correcto:</a:t>
            </a:r>
            <a:endParaRPr lang="en-US" altLang="en-US" sz="3600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0" y="685800"/>
            <a:ext cx="9144000" cy="5486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altLang="en-US" sz="2800" kern="0" smtClean="0"/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en-US" altLang="en-US" sz="2800" kern="0" smtClean="0"/>
              <a:t>________________ cantas muy bien en español.</a:t>
            </a:r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en-US" altLang="en-US" sz="2800" kern="0" smtClean="0"/>
              <a:t>________________ toca el piano.</a:t>
            </a:r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en-US" altLang="en-US" sz="2800" kern="0" smtClean="0"/>
              <a:t>________________ trabajo mucho todos los dias.</a:t>
            </a:r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es-ES_tradnl" altLang="en-US" sz="2800" kern="0" smtClean="0"/>
              <a:t>________________ sacan buenas notas.</a:t>
            </a:r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es-ES_tradnl" altLang="en-US" sz="2800" kern="0" smtClean="0"/>
              <a:t>________________ voy a la casa de Lola.</a:t>
            </a:r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es-ES_tradnl" altLang="en-US" sz="2800" kern="0" smtClean="0"/>
              <a:t>________________ compro el lápiz en la papelería.</a:t>
            </a:r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es-ES_tradnl" altLang="en-US" sz="2800" kern="0" smtClean="0"/>
              <a:t>________________ trabajamos mucho</a:t>
            </a:r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es-ES_tradnl" altLang="en-US" sz="2800" kern="0" smtClean="0"/>
              <a:t>________________ enseña la lección. </a:t>
            </a:r>
          </a:p>
          <a:p>
            <a:pPr marL="609600" indent="-609600" eaLnBrk="1" hangingPunct="1">
              <a:lnSpc>
                <a:spcPct val="80000"/>
              </a:lnSpc>
            </a:pPr>
            <a:endParaRPr lang="es-ES_tradnl" altLang="en-US" sz="2800" kern="0" smtClean="0"/>
          </a:p>
          <a:p>
            <a:pPr marL="609600" indent="-609600" eaLnBrk="1" hangingPunct="1">
              <a:lnSpc>
                <a:spcPct val="80000"/>
              </a:lnSpc>
            </a:pPr>
            <a:endParaRPr lang="es-ES_tradnl" altLang="en-US" sz="2800" kern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altLang="en-US" sz="2800" kern="0" dirty="0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380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2400" y="0"/>
            <a:ext cx="8991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hangingPunct="1"/>
            <a:r>
              <a:rPr lang="en-US" altLang="en-US" sz="3600" kern="0" smtClean="0">
                <a:solidFill>
                  <a:srgbClr val="FF0000"/>
                </a:solidFill>
              </a:rPr>
              <a:t>IV- Copia y responde en oraciones completas</a:t>
            </a:r>
            <a:endParaRPr lang="en-US" altLang="en-US" sz="3600" kern="0" dirty="0" smtClean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04800" y="1189038"/>
            <a:ext cx="8229600" cy="452596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514350" indent="-514350" eaLnBrk="1" hangingPunct="1">
              <a:buFontTx/>
              <a:buAutoNum type="arabicPeriod"/>
            </a:pPr>
            <a:r>
              <a:rPr lang="es-ES_tradnl" altLang="en-US" kern="0" smtClean="0"/>
              <a:t>¿Dónde compras una camiseta?</a:t>
            </a:r>
          </a:p>
          <a:p>
            <a:pPr marL="514350" indent="-514350" eaLnBrk="1" hangingPunct="1">
              <a:buFontTx/>
              <a:buAutoNum type="arabicPeriod"/>
            </a:pPr>
            <a:endParaRPr lang="es-ES_tradnl" altLang="en-US" kern="0" smtClean="0"/>
          </a:p>
          <a:p>
            <a:pPr marL="514350" indent="-514350" eaLnBrk="1" hangingPunct="1">
              <a:buFontTx/>
              <a:buAutoNum type="arabicPeriod"/>
            </a:pPr>
            <a:r>
              <a:rPr lang="es-ES_tradnl" altLang="en-US" kern="0" smtClean="0"/>
              <a:t>¿Hablas con el empleado en la tienda?</a:t>
            </a:r>
          </a:p>
          <a:p>
            <a:pPr marL="514350" indent="-514350" eaLnBrk="1" hangingPunct="1">
              <a:buFontTx/>
              <a:buAutoNum type="arabicPeriod"/>
            </a:pPr>
            <a:endParaRPr lang="es-ES_tradnl" altLang="en-US" kern="0" smtClean="0"/>
          </a:p>
          <a:p>
            <a:pPr marL="514350" indent="-514350" eaLnBrk="1" hangingPunct="1">
              <a:buFontTx/>
              <a:buAutoNum type="arabicPeriod"/>
            </a:pPr>
            <a:r>
              <a:rPr lang="es-ES_tradnl" altLang="en-US" kern="0" smtClean="0"/>
              <a:t>¿Qué talla usas?</a:t>
            </a:r>
          </a:p>
          <a:p>
            <a:pPr marL="514350" indent="-514350" eaLnBrk="1" hangingPunct="1">
              <a:buFontTx/>
              <a:buAutoNum type="arabicPeriod"/>
            </a:pPr>
            <a:endParaRPr lang="es-ES_tradnl" altLang="en-US" kern="0" smtClean="0"/>
          </a:p>
          <a:p>
            <a:pPr marL="514350" indent="-514350" eaLnBrk="1" hangingPunct="1">
              <a:buFontTx/>
              <a:buAutoNum type="arabicPeriod"/>
            </a:pPr>
            <a:r>
              <a:rPr lang="es-ES_tradnl" altLang="en-US" kern="0" smtClean="0"/>
              <a:t>¿Cuánto pagas?</a:t>
            </a:r>
          </a:p>
          <a:p>
            <a:pPr marL="514350" indent="-514350" eaLnBrk="1" hangingPunct="1">
              <a:buFontTx/>
              <a:buAutoNum type="arabicPeriod"/>
            </a:pPr>
            <a:endParaRPr lang="es-ES_tradnl" altLang="en-US" kern="0" smtClean="0"/>
          </a:p>
          <a:p>
            <a:pPr marL="514350" indent="-514350" eaLnBrk="1" hangingPunct="1">
              <a:buFontTx/>
              <a:buAutoNum type="arabicPeriod"/>
            </a:pPr>
            <a:r>
              <a:rPr lang="es-ES_tradnl" altLang="en-US" kern="0" smtClean="0"/>
              <a:t>¿Dónde pagas?</a:t>
            </a:r>
            <a:endParaRPr lang="es-ES_tradnl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2635898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Tarea # 9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EN LA ESCUELA</a:t>
            </a:r>
          </a:p>
          <a:p>
            <a:pPr eaLnBrk="1" hangingPunct="1"/>
            <a:r>
              <a:rPr lang="en-US" altLang="en-US" dirty="0" smtClean="0"/>
              <a:t>QUIZ: REPASO B del </a:t>
            </a:r>
            <a:r>
              <a:rPr lang="en-US" altLang="en-US" dirty="0" smtClean="0"/>
              <a:t>MARTES</a:t>
            </a:r>
            <a:r>
              <a:rPr lang="en-US" altLang="en-US" dirty="0" smtClean="0"/>
              <a:t>!</a:t>
            </a:r>
          </a:p>
          <a:p>
            <a:pPr lvl="1" eaLnBrk="1" hangingPunct="1"/>
            <a:r>
              <a:rPr lang="en-US" altLang="en-US" dirty="0" smtClean="0"/>
              <a:t>School/Store vocabulary</a:t>
            </a:r>
          </a:p>
          <a:p>
            <a:pPr lvl="1" eaLnBrk="1" hangingPunct="1"/>
            <a:r>
              <a:rPr lang="en-US" altLang="en-US" dirty="0" smtClean="0"/>
              <a:t>AR verbs</a:t>
            </a:r>
          </a:p>
          <a:p>
            <a:pPr lvl="1" eaLnBrk="1" hangingPunct="1"/>
            <a:r>
              <a:rPr lang="en-US" altLang="en-US" dirty="0" err="1" smtClean="0"/>
              <a:t>Ir</a:t>
            </a:r>
            <a:r>
              <a:rPr lang="en-US" altLang="en-US" dirty="0" smtClean="0"/>
              <a:t>, Dar, </a:t>
            </a:r>
            <a:r>
              <a:rPr lang="en-US" altLang="en-US" dirty="0" err="1" smtClean="0"/>
              <a:t>Estar</a:t>
            </a:r>
            <a:endParaRPr lang="en-US" altLang="en-US" dirty="0" smtClean="0"/>
          </a:p>
          <a:p>
            <a:pPr lvl="1" eaLnBrk="1" hangingPunct="1"/>
            <a:r>
              <a:rPr lang="en-US" altLang="en-US" dirty="0" smtClean="0"/>
              <a:t>Question Words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1594</TotalTime>
  <Words>281</Words>
  <Application>Microsoft Office PowerPoint</Application>
  <PresentationFormat>On-screen Show (4:3)</PresentationFormat>
  <Paragraphs>51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 Clase 701 La fecha es el 5 de octubre del 2017</vt:lpstr>
      <vt:lpstr>PowerPoint Presentation</vt:lpstr>
      <vt:lpstr>PowerPoint Presentation</vt:lpstr>
      <vt:lpstr>PowerPoint Presentation</vt:lpstr>
      <vt:lpstr>Tarea # 9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6nh/il La fecha es el 14 de febrero del 2011</dc:title>
  <dc:creator>Helen Zumaeta</dc:creator>
  <cp:lastModifiedBy>Helen Zumaeta</cp:lastModifiedBy>
  <cp:revision>31</cp:revision>
  <dcterms:created xsi:type="dcterms:W3CDTF">2011-02-14T12:28:31Z</dcterms:created>
  <dcterms:modified xsi:type="dcterms:W3CDTF">2017-10-05T19:48:09Z</dcterms:modified>
</cp:coreProperties>
</file>